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8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801E0-D54A-403B-960B-BD662643FA1E}" type="datetimeFigureOut">
              <a:rPr lang="en-US" smtClean="0"/>
              <a:pPr/>
              <a:t>8/27/2013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88F0C-CA83-4523-9153-4E118465143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150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Outlet Works Rehab. Items</a:t>
            </a:r>
          </a:p>
        </p:txBody>
      </p:sp>
      <p:sp>
        <p:nvSpPr>
          <p:cNvPr id="21508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Build Access Road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Drain lake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Reline Existing 8” CMP with CIPP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Replace Outlet Gate and Lift Equipment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Erosion Repair and Riprap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Outlet Works Rehab. Items</a:t>
            </a:r>
          </a:p>
        </p:txBody>
      </p:sp>
      <p:sp>
        <p:nvSpPr>
          <p:cNvPr id="2253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3657600" cy="6096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z="2800" smtClean="0"/>
              <a:t>Build Access Road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</p:txBody>
      </p:sp>
      <p:pic>
        <p:nvPicPr>
          <p:cNvPr id="22533" name="Picture 5" descr="C:\Documents and Settings\John\Desktop\FILES FROM JOHN II\Engineering\Cedar Springs\Maps\[property boundary rev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320925"/>
            <a:ext cx="7239000" cy="396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Outlet Works Rehab. Items</a:t>
            </a:r>
          </a:p>
        </p:txBody>
      </p:sp>
      <p:sp>
        <p:nvSpPr>
          <p:cNvPr id="2355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Drain lake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		- Draining will take approx. 10 days.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		- Need to do additional analysis to 		  predict whether draining will 		  effect wells.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		- Drain in Fall, Refill During Winter or 	  Spring.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Outlet Works Rehab. Items</a:t>
            </a:r>
          </a:p>
        </p:txBody>
      </p:sp>
      <p:sp>
        <p:nvSpPr>
          <p:cNvPr id="2458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Reline Existing 8” CMP with CIPP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pic>
        <p:nvPicPr>
          <p:cNvPr id="24581" name="Picture 4" descr="C:\Documents and Settings\John\Desktop\FILES FROM JOHN II\Engineering\Cedar Springs\Alternatives Report\272_18673158819_286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590800"/>
            <a:ext cx="4521200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Preliminary CIPP Liner Design</a:t>
            </a:r>
          </a:p>
        </p:txBody>
      </p:sp>
      <p:sp>
        <p:nvSpPr>
          <p:cNvPr id="2560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Using the Marston Formula and the Boussinesq Formula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Min. thickness of liner = 0.247”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26627" name="Picture 6" descr="C:\Documents and Settings\John\Desktop\FILES FROM JOHN II\Engineering\Cedar Springs\Alternatives Report\CIPP Const 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8613" y="304800"/>
            <a:ext cx="6027737" cy="63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27651" name="Picture 3" descr="C:\Documents and Settings\John\Desktop\FILES FROM JOHN II\Engineering\Cedar Springs\Alternatives Report\Remove and Replace Cost 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5913" y="88900"/>
            <a:ext cx="5970587" cy="668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28675" name="Picture 3" descr="C:\Documents and Settings\John\Desktop\FILES FROM JOHN II\Engineering\Cedar Springs\Alternatives Report\Null A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85800"/>
            <a:ext cx="7848600" cy="55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772400" cy="838200"/>
          </a:xfrm>
        </p:spPr>
        <p:txBody>
          <a:bodyPr/>
          <a:lstStyle/>
          <a:p>
            <a:pPr eaLnBrk="1" hangingPunct="1"/>
            <a:r>
              <a:rPr lang="en-US" sz="4000" smtClean="0"/>
              <a:t>Outlet Works Alternate Summary</a:t>
            </a:r>
          </a:p>
        </p:txBody>
      </p:sp>
      <p:sp>
        <p:nvSpPr>
          <p:cNvPr id="2970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mtClean="0"/>
              <a:t> </a:t>
            </a:r>
            <a:r>
              <a:rPr lang="en-US" sz="2800" smtClean="0"/>
              <a:t>Reline Existing 8” CMP with CIPP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smtClean="0"/>
              <a:t> 			$162,695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2800" smtClean="0"/>
              <a:t> Remove and Replace Existing CMP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smtClean="0"/>
              <a:t>			$327,840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2800" smtClean="0"/>
              <a:t>  Null Alternative (Abandonment)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smtClean="0"/>
              <a:t>			$197,820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2800" smtClean="0"/>
              <a:t> Abandoned Water Right Value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smtClean="0"/>
              <a:t>			$178,000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Outlet Works Rehab. Items</a:t>
            </a:r>
          </a:p>
        </p:txBody>
      </p:sp>
      <p:sp>
        <p:nvSpPr>
          <p:cNvPr id="3072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Erosion Repair and Riprap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3174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Fire Protection Considerations</a:t>
            </a:r>
          </a:p>
        </p:txBody>
      </p:sp>
      <p:sp>
        <p:nvSpPr>
          <p:cNvPr id="31748" name="Rectangle 7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Fire on Your Property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Wildland Fire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Pay More for Fire Insurance 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Trouble Obtaining Fire Insurance 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Dry Hydrant</a:t>
            </a:r>
          </a:p>
        </p:txBody>
      </p:sp>
      <p:pic>
        <p:nvPicPr>
          <p:cNvPr id="32772" name="Picture 5" descr="C:\Documents and Settings\John\Desktop\FILES FROM JOHN II\Engineering\Cedar Springs\Alternatives Report\Dry Hydrant Layout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844675"/>
            <a:ext cx="8001000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 descr="C:\Documents and Settings\John\Desktop\FILES FROM JOHN II\Engineering\Cedar Springs\Photos May 24 2013\Cedar Springs Dam May 24 2013 018 (Small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381000"/>
            <a:ext cx="29210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33795" name="Picture 5" descr="C:\Documents and Settings\John\Desktop\FILES FROM JOHN II\Engineering\Cedar Springs\Alternatives Report\wild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34819" name="Picture 4" descr="C:\Documents and Settings\John\Desktop\FILES FROM JOHN II\Engineering\Cedar Springs\Alternatives Report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35843" name="Picture 4" descr="C:\Documents and Settings\John\Desktop\FILES FROM JOHN II\Engineering\Cedar Springs\Alternatives Report\pinehelid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36867" name="Picture 2" descr="C:\Documents and Settings\John\Desktop\FILES FROM JOHN II\Engineering\Cedar Springs\Alternatives Report\306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9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Regulatory Agency Cooperation</a:t>
            </a:r>
          </a:p>
        </p:txBody>
      </p:sp>
      <p:sp>
        <p:nvSpPr>
          <p:cNvPr id="3789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State Engineer’s Office for Dam Safety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State Engineer’s Office Water Commissioner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USACE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State Division of Wildlife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Larimer County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Finance and Funding</a:t>
            </a:r>
          </a:p>
        </p:txBody>
      </p:sp>
      <p:sp>
        <p:nvSpPr>
          <p:cNvPr id="3891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Colorado Water Conservation Board</a:t>
            </a:r>
          </a:p>
          <a:p>
            <a:pPr eaLnBrk="1" hangingPunct="1">
              <a:buClr>
                <a:schemeClr val="tx1"/>
              </a:buClr>
              <a:buFontTx/>
              <a:buChar char="•"/>
            </a:pPr>
            <a:r>
              <a:rPr lang="en-US" smtClean="0"/>
              <a:t>USDA Rural Development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39939" name="Picture 4" descr="C:\Documents and Settings\John\Desktop\FILES FROM JOHN II\Engineering\Cedar Springs\CIPP\16304_339226619520570_30317063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066800"/>
            <a:ext cx="7696200" cy="529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2819400" y="152400"/>
            <a:ext cx="32004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4800">
                <a:solidFill>
                  <a:schemeClr val="tx2"/>
                </a:solidFill>
              </a:rPr>
              <a:t>Questions?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pic>
        <p:nvPicPr>
          <p:cNvPr id="40963" name="Picture 11" descr="C:\Documents and Settings\John\Desktop\FILES FROM JOHN II\Engineering\Cedar Springs\Photos May 24 2013\Cedar Springs Dam May 24 2013 010 (Smal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7650"/>
            <a:ext cx="81026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GAUTHIERE ENGINEERING, INC.</a:t>
            </a:r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83820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Dam Resume</a:t>
            </a:r>
          </a:p>
        </p:txBody>
      </p:sp>
      <p:sp>
        <p:nvSpPr>
          <p:cNvPr id="41988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800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Dillon Dam  257,304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Meadow Lake Dam  32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Comanche  2,628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Hourglass 1,693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Barnes Meadow 2,349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Twin Lakes 278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Peterson 1,183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Milton Seaman  5,008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Boyd Lake  50,000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Horseshoe 7,500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Lake Loveland  14,000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Houts/Equalizer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Lower Hoffman  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Tahosa Dam 118 AF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Panhandle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n-US" sz="1800" smtClean="0"/>
              <a:t>Port Arthur. Tx. Hurricane Protection (36 Miles Long)</a:t>
            </a:r>
          </a:p>
          <a:p>
            <a:pPr eaLnBrk="1" hangingPunct="1">
              <a:lnSpc>
                <a:spcPct val="90000"/>
              </a:lnSpc>
            </a:pPr>
            <a:endParaRPr lang="en-US" sz="1800" smtClean="0"/>
          </a:p>
          <a:p>
            <a:pPr eaLnBrk="1" hangingPunct="1">
              <a:lnSpc>
                <a:spcPct val="90000"/>
              </a:lnSpc>
            </a:pPr>
            <a:endParaRPr lang="en-US" sz="20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317</Words>
  <Application>Microsoft Office PowerPoint</Application>
  <PresentationFormat>On-screen Show (4:3)</PresentationFormat>
  <Paragraphs>85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Outlet Works Rehab. Items</vt:lpstr>
      <vt:lpstr>Outlet Works Rehab. Items</vt:lpstr>
      <vt:lpstr>Outlet Works Rehab. Items</vt:lpstr>
      <vt:lpstr>Outlet Works Rehab. Items</vt:lpstr>
      <vt:lpstr>Preliminary CIPP Liner Design</vt:lpstr>
      <vt:lpstr>Slide 6</vt:lpstr>
      <vt:lpstr>Slide 7</vt:lpstr>
      <vt:lpstr>Slide 8</vt:lpstr>
      <vt:lpstr>Outlet Works Alternate Summary</vt:lpstr>
      <vt:lpstr>Outlet Works Rehab. Items</vt:lpstr>
      <vt:lpstr>Fire Protection Considerations</vt:lpstr>
      <vt:lpstr>Dry Hydrant</vt:lpstr>
      <vt:lpstr>Slide 13</vt:lpstr>
      <vt:lpstr>Slide 14</vt:lpstr>
      <vt:lpstr>Slide 15</vt:lpstr>
      <vt:lpstr>Slide 16</vt:lpstr>
      <vt:lpstr>Regulatory Agency Cooperation</vt:lpstr>
      <vt:lpstr>Finance and Funding</vt:lpstr>
      <vt:lpstr>Slide 19</vt:lpstr>
      <vt:lpstr>Slide 20</vt:lpstr>
      <vt:lpstr>Dam Resume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2013-08-09T20:54:31Z</dcterms:created>
  <dcterms:modified xsi:type="dcterms:W3CDTF">2013-08-27T16:21:30Z</dcterms:modified>
</cp:coreProperties>
</file>