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8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DB4D3-AC06-49B9-93B4-65B657BDC190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D37B8-8519-4DA4-89F9-B7E211FD312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Video Inspection of Outlet Pipe</a:t>
            </a:r>
          </a:p>
        </p:txBody>
      </p:sp>
      <p:pic>
        <p:nvPicPr>
          <p:cNvPr id="11268" name="Picture 6" descr="C:\Documents and Settings\John\Desktop\FILES FROM JOHN II\Engineering\Cedar Springs\DIVE INSPECTION JULY 1 2013\CEDAR SPRINGS DAM CROSS ppt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905000"/>
            <a:ext cx="7848600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6096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sz="4000" smtClean="0"/>
              <a:t>Video Inspection of Outlet Pipe</a:t>
            </a:r>
          </a:p>
        </p:txBody>
      </p:sp>
      <p:pic>
        <p:nvPicPr>
          <p:cNvPr id="12292" name="Picture 4" descr="C:\Documents and Settings\John\Desktop\FILES FROM JOHN II\Engineering\Cedar Springs\Photos May 24 2013\Cedar Springs Dam May 24 2013 005 (Small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990600"/>
            <a:ext cx="71628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Downstream End Of Outlet Pipe</a:t>
            </a:r>
          </a:p>
        </p:txBody>
      </p:sp>
      <p:pic>
        <p:nvPicPr>
          <p:cNvPr id="13316" name="Picture 4" descr="C:\Documents and Settings\John\Desktop\FILES FROM JOHN II\Engineering\Cedar Springs\Photos May 24 2013\Cedar Springs Dam May 24 2013 004 (Small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600200"/>
            <a:ext cx="632460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Middle Of Outlet Pipe</a:t>
            </a:r>
          </a:p>
        </p:txBody>
      </p:sp>
      <p:pic>
        <p:nvPicPr>
          <p:cNvPr id="14340" name="Picture 4" descr="C:\Documents and Settings\John\Desktop\FILES FROM JOHN II\Engineering\Cedar Springs\Cedar Springs Dam Outlet Video Insp June 13 2013\MIDWA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676400"/>
            <a:ext cx="6248400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Upstream End Of Outlet Pipe</a:t>
            </a:r>
          </a:p>
        </p:txBody>
      </p:sp>
      <p:pic>
        <p:nvPicPr>
          <p:cNvPr id="15364" name="Picture 4" descr="C:\Documents and Settings\John\Desktop\FILES FROM JOHN II\Engineering\Cedar Springs\Cedar Springs Dam Outlet Video Insp June 13 2013\UPSTREAM END OF PIPE AT TURN UP SECTION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752600"/>
            <a:ext cx="563880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49</Words>
  <Application>Microsoft Office PowerPoint</Application>
  <PresentationFormat>On-screen Show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Video Inspection of Outlet Pipe</vt:lpstr>
      <vt:lpstr>Video Inspection of Outlet Pipe</vt:lpstr>
      <vt:lpstr>Downstream End Of Outlet Pipe</vt:lpstr>
      <vt:lpstr>Middle Of Outlet Pipe</vt:lpstr>
      <vt:lpstr>Upstream End Of Outlet Pipe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Video Inspection of Outlet Pipe</dc:title>
  <dc:creator>User</dc:creator>
  <cp:lastModifiedBy>User</cp:lastModifiedBy>
  <cp:revision>2</cp:revision>
  <dcterms:created xsi:type="dcterms:W3CDTF">2013-08-10T20:30:24Z</dcterms:created>
  <dcterms:modified xsi:type="dcterms:W3CDTF">2013-08-10T20:37:49Z</dcterms:modified>
</cp:coreProperties>
</file>